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5" r:id="rId7"/>
    <p:sldId id="261" r:id="rId8"/>
    <p:sldId id="267" r:id="rId9"/>
    <p:sldId id="262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86501-51E9-4BBB-8166-FF2030A58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D603FCB-85C5-4D34-B639-7C3658E70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340D15-4820-4B05-8B11-EBF0BB57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42ADC1-396E-4A87-955C-0F09B26E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2FD838-DBD4-4CA6-8A4B-2C018344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85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E4424F-E611-4891-8684-8B7B4C4D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19B484-9D04-4862-83AE-EAF9F9B2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362560-09A8-4F46-8008-E41046A9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2CAB6-FC23-4072-B351-772A6791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36252F-D991-49F9-A059-69B664AA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6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D9A994-4E49-4D47-BAFE-9B4EEEA90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3F964B-DA5A-4E58-8E24-4AE828FB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BF35B6-44B2-4A93-BDA7-D1139475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905C6B-E106-4C3C-A015-1F79DB34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CB8FFA-7190-4062-85F5-EDA97A40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58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998C0-094F-4EB4-BB0E-FF305B20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36973E-4508-4225-81A2-D83C1F09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B9EE8D-692A-49C5-AF98-8F0952D7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639AAC-A753-4B76-B30E-ECF0A9D5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43387-CC25-4A2F-AE95-741324C9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85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8D433C-FEB9-4E46-A08D-E4D78A8A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20688D-BE6F-473F-8A31-5BE7B6BAA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C80C87-CB77-40B7-995A-AEB0963F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284F5-47AA-41FA-A7F1-A974E030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860AF0-D4E2-4E1E-8AB5-92C363FD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36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E7887F-D998-4950-9CF3-9D16072F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23F89E-157B-42E8-B901-C59BA8A31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587E1B-67A4-44B4-BB22-AFD7415B3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C4C881-1AD5-46F5-89F9-39C1F77C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0F1E96-D977-4669-AF61-BDC41065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C4DE90-7BA4-4A3D-AF14-B8850992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43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6C032-4332-45C5-A3F9-DFA30BDA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63B35C-A606-47AF-9846-B518C4A37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22F97D-7A8A-439B-9BBD-8D45B2A4E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461204-80C4-4B4B-8C2C-13C7CA54C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3CDF3D9-3ADF-4BAA-8398-E1D9E137B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55FC7AA-2EE2-4ABA-903F-BA403632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36B47EB-FBAD-4546-AB5E-60B24447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399110-FF04-494F-9BDA-B861FCE2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65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86120-E0D4-4340-A892-7C6FF371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F9DF0E-6D3E-4AB0-8D11-1625D945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ABE358-CEF5-4867-93C0-74B46CCF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7DBC32-0290-4756-9DBD-E1BC40AA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90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EE6D373-4F0F-434D-92D7-0B7246AF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218476-DC0A-4AB4-9437-21FBFA39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D95317-FD04-4337-9609-7FA97C10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97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A8FCE9-637E-40DF-83D0-62D6427A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9CE1CB-F242-4BC5-8E8C-7999B2731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4D0ECC-C690-4735-AEA3-3EF59BE6B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5A530C-19ED-43A1-BD4F-0228AA0B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2073B-5291-4C31-AB40-ED3BF766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BF237C-B041-4812-807C-4B6426BC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2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D8EB4-7993-4A49-B6B3-35BF6AAD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48D4A2-8EEC-4A4B-9966-6F2A6D629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6C3DDB-4A40-4C60-A2D3-CDC3DF378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44E5BD-6F89-445E-A245-047C1EF2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B9803-B4A9-48E1-BE1A-308F2ECA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B05849-54D5-48ED-B9EC-8ACEB045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77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FDB3977-C6B2-49CE-90B5-D1326059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F4A16A-F378-43B3-BADD-EB6A98D59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AC4D81-EE2A-4D99-8DA8-0286E17E5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C91A-F7E0-440A-BCFF-B0EC46ED1ABE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A12A05-2265-469F-81EC-53DD4817F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DFEF19-ECCD-4E93-AB7E-DE73C28C5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61F3-8771-41E5-8986-DC7806CDC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79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5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0FE2D3-3D6C-4052-B32F-685151619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50725"/>
            <a:ext cx="10515600" cy="1132696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一个小小群友对系统的认识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15A3BE-9452-4AC1-A391-2DE925872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45583"/>
            <a:ext cx="10515600" cy="1132696"/>
          </a:xfrm>
        </p:spPr>
        <p:txBody>
          <a:bodyPr>
            <a:normAutofit/>
          </a:bodyPr>
          <a:lstStyle/>
          <a:p>
            <a:r>
              <a:rPr lang="en-US" altLang="zh-CN" dirty="0"/>
              <a:t>----</a:t>
            </a:r>
            <a:r>
              <a:rPr lang="zh-CN" altLang="en-US" dirty="0"/>
              <a:t>分享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65AA736-975D-4131-B19A-C23E7B3E4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2" r="-2" b="33965"/>
          <a:stretch/>
        </p:blipFill>
        <p:spPr>
          <a:xfrm>
            <a:off x="1420261" y="304800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238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A2E2BE-349A-4F7B-8A69-2F9335025D3E}"/>
              </a:ext>
            </a:extLst>
          </p:cNvPr>
          <p:cNvSpPr txBox="1"/>
          <p:nvPr/>
        </p:nvSpPr>
        <p:spPr>
          <a:xfrm>
            <a:off x="1653363" y="2176272"/>
            <a:ext cx="9367204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对于系统的认识：</a:t>
            </a:r>
            <a:endParaRPr lang="en-US" altLang="zh-CN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1.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系统有点像我们每个人拥有一个属于自己的私人基金，可多可空，并且还会空仓现金等机会，节省花在研究交易的精力，更好的做其他事情。</a:t>
            </a:r>
            <a:endParaRPr lang="en-US" altLang="zh-CN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2.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系统极度反人性，很难顺着大家的思路来，基本大赚的单子都是如此，越是被人怀疑时，反而越是紧跟操作的时候，因为系统往往证明大多数人的感觉或者观点并不正确，所以不带感情操作反而更好。</a:t>
            </a:r>
            <a:endParaRPr lang="en-US" altLang="zh-CN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3.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系统打破了自己很多主观的认识，大多数青情况下资金净值曲线并不是线性增加，而是跃迁式增加，少部分时间，少部分交易创造了多数利润。</a:t>
            </a:r>
            <a:endParaRPr lang="en-US" altLang="zh-CN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77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1361E-B901-43C9-B521-7B5D3D97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3A71E3-49AB-4CD2-9583-C88436CA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1.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来自群友视角的精彩瞬间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2.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对群主交易系统的认识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zh-CN" altLang="en-US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559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26D577-A9DC-451A-96F2-110029AB1402}"/>
              </a:ext>
            </a:extLst>
          </p:cNvPr>
          <p:cNvSpPr txBox="1"/>
          <p:nvPr/>
        </p:nvSpPr>
        <p:spPr>
          <a:xfrm>
            <a:off x="1116701" y="2452526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600" kern="1200" dirty="0">
                <a:solidFill>
                  <a:srgbClr val="080808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+mj-cs"/>
              </a:rPr>
              <a:t>1.</a:t>
            </a:r>
            <a:r>
              <a:rPr lang="zh-CN" altLang="en-US" sz="3600" kern="1200" dirty="0">
                <a:solidFill>
                  <a:srgbClr val="080808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+mj-cs"/>
              </a:rPr>
              <a:t>来自群友视角的精彩瞬间</a:t>
            </a:r>
            <a:endParaRPr lang="en-US" altLang="zh-CN" sz="3600" kern="1200" dirty="0">
              <a:solidFill>
                <a:srgbClr val="080808"/>
              </a:solidFill>
              <a:latin typeface="华文仿宋" panose="02010600040101010101" pitchFamily="2" charset="-122"/>
              <a:ea typeface="华文仿宋" panose="02010600040101010101" pitchFamily="2" charset="-122"/>
              <a:cs typeface="+mj-cs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AF9055A-9FD0-45AC-B6E5-2029CC5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61A780-45A4-4FAE-B06C-1545F19CD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14" y="643469"/>
            <a:ext cx="2576616" cy="55710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64B78FA-D21B-4632-942E-69E3DE43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378" y="643469"/>
            <a:ext cx="2576616" cy="55710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CF276C8-E356-45F6-88EA-6ABB22173F7B}"/>
              </a:ext>
            </a:extLst>
          </p:cNvPr>
          <p:cNvSpPr txBox="1"/>
          <p:nvPr/>
        </p:nvSpPr>
        <p:spPr>
          <a:xfrm>
            <a:off x="8016641" y="2286000"/>
            <a:ext cx="3410309" cy="194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tx1">
                    <a:alpha val="60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瞬间一：</a:t>
            </a:r>
            <a:r>
              <a:rPr lang="en-US" altLang="zh-CN" sz="2000" dirty="0">
                <a:solidFill>
                  <a:schemeClr val="tx1">
                    <a:alpha val="60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20</a:t>
            </a:r>
            <a:r>
              <a:rPr lang="zh-CN" altLang="en-US" sz="2000" dirty="0">
                <a:solidFill>
                  <a:schemeClr val="tx1">
                    <a:alpha val="60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2000" dirty="0">
                <a:solidFill>
                  <a:schemeClr val="tx1">
                    <a:alpha val="60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2000" dirty="0">
                <a:solidFill>
                  <a:schemeClr val="tx1">
                    <a:alpha val="60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月</a:t>
            </a:r>
            <a:r>
              <a:rPr lang="en-US" altLang="zh-CN" sz="2000" dirty="0">
                <a:solidFill>
                  <a:schemeClr val="tx1">
                    <a:alpha val="60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18</a:t>
            </a:r>
            <a:r>
              <a:rPr lang="zh-CN" altLang="en-US" sz="2000" dirty="0">
                <a:solidFill>
                  <a:schemeClr val="tx1">
                    <a:alpha val="60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日（截图时间是北京时间）美股大跌前一天，幸运的逃顶成功，逃顶后又继续涨了一天，群主一直给鼓励大家。</a:t>
            </a:r>
          </a:p>
        </p:txBody>
      </p:sp>
    </p:spTree>
    <p:extLst>
      <p:ext uri="{BB962C8B-B14F-4D97-AF65-F5344CB8AC3E}">
        <p14:creationId xmlns:p14="http://schemas.microsoft.com/office/powerpoint/2010/main" val="331717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BC7EC910-F81B-43E5-8E38-66DE1CEAC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87" y="872793"/>
            <a:ext cx="2224506" cy="4809744"/>
          </a:xfrm>
          <a:prstGeom prst="rect">
            <a:avLst/>
          </a:prstGeom>
        </p:spPr>
      </p:pic>
      <p:grpSp>
        <p:nvGrpSpPr>
          <p:cNvPr id="28" name="Group 19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350E4966-DFDB-4508-AEAD-5C79E2014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47" y="872793"/>
            <a:ext cx="2224506" cy="48097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B1FBB313-84EA-4ABC-BDBE-A1A8B9E3D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06" y="872793"/>
            <a:ext cx="2224506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BA915773-35D6-42FE-AF8E-252C145EE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2" y="320040"/>
            <a:ext cx="2949410" cy="637710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0F0DAE0-B84A-4BED-BB3B-191E7C70C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87923"/>
            <a:ext cx="5929008" cy="3364712"/>
          </a:xfrm>
          <a:prstGeom prst="rect">
            <a:avLst/>
          </a:pr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E3A3BF-EF39-47F9-93E9-F519CC5BA2FE}"/>
              </a:ext>
            </a:extLst>
          </p:cNvPr>
          <p:cNvSpPr txBox="1"/>
          <p:nvPr/>
        </p:nvSpPr>
        <p:spPr>
          <a:xfrm>
            <a:off x="5333999" y="4440365"/>
            <a:ext cx="6214871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瞬间二：</a:t>
            </a:r>
            <a:r>
              <a:rPr lang="en-US" altLang="zh-CN" sz="22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</a:t>
            </a:r>
            <a:r>
              <a:rPr lang="zh-CN" altLang="en-US" sz="22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2200" dirty="0">
                <a:latin typeface="华文仿宋" panose="02010600040101010101" pitchFamily="2" charset="-122"/>
                <a:ea typeface="华文仿宋" panose="02010600040101010101" pitchFamily="2" charset="-122"/>
              </a:rPr>
              <a:t>3</a:t>
            </a:r>
            <a:r>
              <a:rPr lang="zh-CN" altLang="en-US" sz="22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月</a:t>
            </a:r>
            <a:r>
              <a:rPr lang="en-US" altLang="zh-CN" sz="22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</a:t>
            </a:r>
            <a:r>
              <a:rPr lang="zh-CN" altLang="en-US" sz="2200" dirty="0">
                <a:latin typeface="华文仿宋" panose="02010600040101010101" pitchFamily="2" charset="-122"/>
                <a:ea typeface="华文仿宋" panose="02010600040101010101" pitchFamily="2" charset="-122"/>
              </a:rPr>
              <a:t>日（截图时间是北京时间）成功抄到美股底部，上述截图让我重温了难忘的场景，群主的预测图更是准确再现了后来的走势，也给了我全仓的信心。</a:t>
            </a:r>
          </a:p>
        </p:txBody>
      </p:sp>
    </p:spTree>
    <p:extLst>
      <p:ext uri="{BB962C8B-B14F-4D97-AF65-F5344CB8AC3E}">
        <p14:creationId xmlns:p14="http://schemas.microsoft.com/office/powerpoint/2010/main" val="408497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手机屏幕截图&#10;&#10;描述已自动生成">
            <a:extLst>
              <a:ext uri="{FF2B5EF4-FFF2-40B4-BE49-F238E27FC236}">
                <a16:creationId xmlns:a16="http://schemas.microsoft.com/office/drawing/2014/main" id="{F3256538-DC9F-4B76-9469-58FF639F4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4" y="643467"/>
            <a:ext cx="1587569" cy="3432582"/>
          </a:xfrm>
          <a:prstGeom prst="rect">
            <a:avLst/>
          </a:prstGeom>
        </p:spPr>
      </p:pic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CFD3363D-25A1-4CA5-9B6D-FD21C0E6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04" y="641274"/>
            <a:ext cx="1587569" cy="3432583"/>
          </a:xfrm>
          <a:prstGeom prst="rect">
            <a:avLst/>
          </a:prstGeom>
        </p:spPr>
      </p:pic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66EF7752-D7A7-4F17-88C0-CB9226DCA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60" y="641274"/>
            <a:ext cx="1587569" cy="34325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1A1710-5892-49E9-A46E-68655571A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113" y="641274"/>
            <a:ext cx="1587570" cy="343258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5DF5091-7F71-4252-8E50-37017D8A413F}"/>
              </a:ext>
            </a:extLst>
          </p:cNvPr>
          <p:cNvSpPr txBox="1"/>
          <p:nvPr/>
        </p:nvSpPr>
        <p:spPr>
          <a:xfrm>
            <a:off x="5074920" y="4535423"/>
            <a:ext cx="4930626" cy="159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瞬间三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9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月（截图时间是北京时间）再次逃离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8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月顶部，一路坎坷，最终也避免损失，收获成功，随后又进一步抄底做多。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474" y="4592474"/>
            <a:ext cx="1128382" cy="847206"/>
            <a:chOff x="8183879" y="1000124"/>
            <a:chExt cx="1562267" cy="117297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570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26D577-A9DC-451A-96F2-110029AB1402}"/>
              </a:ext>
            </a:extLst>
          </p:cNvPr>
          <p:cNvSpPr txBox="1"/>
          <p:nvPr/>
        </p:nvSpPr>
        <p:spPr>
          <a:xfrm>
            <a:off x="1116701" y="2452526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dirty="0">
                <a:latin typeface="华文仿宋" panose="02010600040101010101" pitchFamily="2" charset="-122"/>
                <a:ea typeface="华文仿宋" panose="02010600040101010101" pitchFamily="2" charset="-122"/>
              </a:rPr>
              <a:t>2.</a:t>
            </a:r>
            <a:r>
              <a:rPr lang="zh-CN" altLang="en-US" sz="3600" dirty="0">
                <a:latin typeface="华文仿宋" panose="02010600040101010101" pitchFamily="2" charset="-122"/>
                <a:ea typeface="华文仿宋" panose="02010600040101010101" pitchFamily="2" charset="-122"/>
              </a:rPr>
              <a:t>对群主交易系统的认识</a:t>
            </a:r>
            <a:endParaRPr lang="en-US" altLang="zh-CN" sz="3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7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A2E2BE-349A-4F7B-8A69-2F9335025D3E}"/>
              </a:ext>
            </a:extLst>
          </p:cNvPr>
          <p:cNvSpPr txBox="1"/>
          <p:nvPr/>
        </p:nvSpPr>
        <p:spPr>
          <a:xfrm>
            <a:off x="838201" y="2623381"/>
            <a:ext cx="3888528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/>
              <a:t>入群后的收益率曲线，有过一些自己的误操作，但大体上应该是跟着系统的操作。之所有能有这个收益，原因：</a:t>
            </a:r>
            <a:r>
              <a:rPr lang="en-US" altLang="zh-CN" sz="2000"/>
              <a:t>1.</a:t>
            </a:r>
            <a:r>
              <a:rPr lang="zh-CN" altLang="en-US" sz="2000"/>
              <a:t>很幸运赶上了群主逃顶抄底的大好机会，并且幸运抓住。</a:t>
            </a:r>
            <a:endParaRPr lang="en-US" altLang="zh-CN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/>
              <a:t>2.</a:t>
            </a:r>
            <a:r>
              <a:rPr lang="zh-CN" altLang="en-US" sz="2000"/>
              <a:t>信任群主的系统，并且谨慎参考，尽量不做和系统相反的操作。</a:t>
            </a:r>
            <a:endParaRPr lang="en-US" altLang="zh-CN" sz="2000"/>
          </a:p>
        </p:txBody>
      </p:sp>
      <p:pic>
        <p:nvPicPr>
          <p:cNvPr id="5" name="内容占位符 4" descr="图表&#10;&#10;低可信度描述已自动生成">
            <a:extLst>
              <a:ext uri="{FF2B5EF4-FFF2-40B4-BE49-F238E27FC236}">
                <a16:creationId xmlns:a16="http://schemas.microsoft.com/office/drawing/2014/main" id="{1181A64F-E074-4096-BA29-C7ACCBC58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" b="20018"/>
          <a:stretch/>
        </p:blipFill>
        <p:spPr>
          <a:xfrm>
            <a:off x="6800986" y="1137892"/>
            <a:ext cx="4747547" cy="461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3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402</Words>
  <Application>Microsoft Office PowerPoint</Application>
  <PresentationFormat>宽屏</PresentationFormat>
  <Paragraphs>16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华文仿宋</vt:lpstr>
      <vt:lpstr>Arial</vt:lpstr>
      <vt:lpstr>Office 主题​​</vt:lpstr>
      <vt:lpstr>一个小小群友对系统的认识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shaun chen</dc:creator>
  <cp:lastModifiedBy>shaun chen</cp:lastModifiedBy>
  <cp:revision>8</cp:revision>
  <dcterms:created xsi:type="dcterms:W3CDTF">2022-01-05T14:31:39Z</dcterms:created>
  <dcterms:modified xsi:type="dcterms:W3CDTF">2022-01-05T15:47:51Z</dcterms:modified>
</cp:coreProperties>
</file>